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jpeg" ContentType="image/jpeg"/>
  <Default Extension="xml" ContentType="application/xml"/>
  <Override PartName="/ppt/slides/slide9.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14.xml" ContentType="application/vnd.openxmlformats-officedocument.presentationml.slideLayout+xml"/>
  <Override PartName="/ppt/slideLayouts/slideLayout6.xml" ContentType="application/vnd.openxmlformats-officedocument.presentationml.slideLayout+xml"/>
  <Override PartName="/ppt/slides/slide5.xml" ContentType="application/vnd.openxmlformats-officedocument.presentationml.slide+xml"/>
  <Override PartName="/ppt/slideLayouts/slideLayout12.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13.xml" ContentType="application/vnd.openxmlformats-officedocument.presentationml.slideLayout+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892" r:id="rId1"/>
  </p:sldMasterIdLst>
  <p:sldIdLst>
    <p:sldId id="256" r:id="rId2"/>
    <p:sldId id="259" r:id="rId3"/>
    <p:sldId id="267" r:id="rId4"/>
    <p:sldId id="257" r:id="rId5"/>
    <p:sldId id="260" r:id="rId6"/>
    <p:sldId id="268" r:id="rId7"/>
    <p:sldId id="263" r:id="rId8"/>
    <p:sldId id="265" r:id="rId9"/>
    <p:sldId id="266" r:id="rId10"/>
    <p:sldId id="269" r:id="rId11"/>
    <p:sldId id="258"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26EB18"/>
    <a:srgbClr val="FF36BC"/>
    <a:srgbClr val="FF631D"/>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02" autoAdjust="0"/>
    <p:restoredTop sz="94635" autoAdjust="0"/>
  </p:normalViewPr>
  <p:slideViewPr>
    <p:cSldViewPr snapToGrid="0" snapToObjects="1">
      <p:cViewPr varScale="1">
        <p:scale>
          <a:sx n="113" d="100"/>
          <a:sy n="113" d="100"/>
        </p:scale>
        <p:origin x="-752" y="-1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06388" y="739588"/>
            <a:ext cx="8513762" cy="2729753"/>
          </a:xfrm>
        </p:spPr>
        <p:txBody>
          <a:bodyPr>
            <a:noAutofit/>
          </a:bodyPr>
          <a:lstStyle>
            <a:lvl1pPr algn="l">
              <a:lnSpc>
                <a:spcPts val="10800"/>
              </a:lnSpc>
              <a:defRPr sz="10000" b="1" spc="-250" baseline="0">
                <a:solidFill>
                  <a:schemeClr val="tx2"/>
                </a:solidFill>
              </a:defRPr>
            </a:lvl1pPr>
          </a:lstStyle>
          <a:p>
            <a:r>
              <a:rPr lang="en-US" smtClean="0"/>
              <a:t>Click to edit Master title style</a:t>
            </a:r>
            <a:endParaRPr/>
          </a:p>
        </p:txBody>
      </p:sp>
      <p:sp>
        <p:nvSpPr>
          <p:cNvPr id="3" name="Subtitle 2"/>
          <p:cNvSpPr>
            <a:spLocks noGrp="1"/>
          </p:cNvSpPr>
          <p:nvPr>
            <p:ph type="subTitle" idx="1"/>
          </p:nvPr>
        </p:nvSpPr>
        <p:spPr>
          <a:xfrm>
            <a:off x="306388" y="3505200"/>
            <a:ext cx="4683050" cy="1344706"/>
          </a:xfrm>
        </p:spPr>
        <p:txBody>
          <a:bodyPr anchor="b" anchorCtr="0">
            <a:normAutofit/>
          </a:bodyPr>
          <a:lstStyle>
            <a:lvl1pPr marL="0" indent="0" algn="l">
              <a:buNone/>
              <a:defRPr sz="4400">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57200" y="6275294"/>
            <a:ext cx="1600200" cy="365125"/>
          </a:xfrm>
        </p:spPr>
        <p:txBody>
          <a:bodyPr/>
          <a:lstStyle>
            <a:lvl1pPr>
              <a:defRPr sz="1100">
                <a:solidFill>
                  <a:schemeClr val="tx2"/>
                </a:solidFill>
              </a:defRPr>
            </a:lvl1pPr>
          </a:lstStyle>
          <a:p>
            <a:fld id="{3EE4FC34-4FFD-6F42-86DC-6D0CA441ECE8}" type="datetimeFigureOut">
              <a:rPr lang="en-US" smtClean="0"/>
              <a:pPr/>
              <a:t>12/1/10</a:t>
            </a:fld>
            <a:endParaRPr lang="en-US" dirty="0"/>
          </a:p>
        </p:txBody>
      </p:sp>
      <p:sp>
        <p:nvSpPr>
          <p:cNvPr id="5" name="Footer Placeholder 4"/>
          <p:cNvSpPr>
            <a:spLocks noGrp="1"/>
          </p:cNvSpPr>
          <p:nvPr>
            <p:ph type="ftr" sz="quarter" idx="11"/>
          </p:nvPr>
        </p:nvSpPr>
        <p:spPr>
          <a:xfrm>
            <a:off x="2209800" y="6275294"/>
            <a:ext cx="5638800" cy="365125"/>
          </a:xfrm>
        </p:spPr>
        <p:txBody>
          <a:bodyPr/>
          <a:lstStyle>
            <a:lvl1pPr algn="l">
              <a:defRPr sz="1100">
                <a:solidFill>
                  <a:schemeClr val="tx2"/>
                </a:solidFill>
              </a:defRPr>
            </a:lvl1pPr>
          </a:lstStyle>
          <a:p>
            <a:endParaRPr lang="en-US" dirty="0"/>
          </a:p>
        </p:txBody>
      </p:sp>
      <p:sp>
        <p:nvSpPr>
          <p:cNvPr id="6" name="Slide Number Placeholder 5"/>
          <p:cNvSpPr>
            <a:spLocks noGrp="1"/>
          </p:cNvSpPr>
          <p:nvPr>
            <p:ph type="sldNum" sz="quarter" idx="12"/>
          </p:nvPr>
        </p:nvSpPr>
        <p:spPr>
          <a:xfrm>
            <a:off x="8077200" y="6275294"/>
            <a:ext cx="609600" cy="365125"/>
          </a:xfrm>
        </p:spPr>
        <p:txBody>
          <a:bodyPr/>
          <a:lstStyle>
            <a:lvl1pPr>
              <a:defRPr sz="1400">
                <a:solidFill>
                  <a:schemeClr val="tx2"/>
                </a:solidFill>
              </a:defRPr>
            </a:lvl1pPr>
          </a:lstStyle>
          <a:p>
            <a:fld id="{D2E57653-3E58-4892-A7ED-712530ACC680}" type="slidenum">
              <a:rPr kumimoji="0" lang="en-US" smtClean="0"/>
              <a:pPr/>
              <a:t>‹#›</a:t>
            </a:fld>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1823" y="1227427"/>
            <a:ext cx="3657600" cy="566738"/>
          </a:xfrm>
        </p:spPr>
        <p:txBody>
          <a:bodyPr anchor="b">
            <a:noAutofit/>
          </a:bodyPr>
          <a:lstStyle>
            <a:lvl1pPr algn="l">
              <a:defRPr sz="3600" b="0"/>
            </a:lvl1pPr>
          </a:lstStyle>
          <a:p>
            <a:r>
              <a:rPr lang="en-US" smtClean="0"/>
              <a:t>Click to edit Master title style</a:t>
            </a:r>
            <a:endParaRPr/>
          </a:p>
        </p:txBody>
      </p:sp>
      <p:sp>
        <p:nvSpPr>
          <p:cNvPr id="3" name="Picture Placeholder 2"/>
          <p:cNvSpPr>
            <a:spLocks noGrp="1"/>
          </p:cNvSpPr>
          <p:nvPr>
            <p:ph type="pic" idx="1"/>
          </p:nvPr>
        </p:nvSpPr>
        <p:spPr>
          <a:xfrm rot="194096">
            <a:off x="4845353" y="975801"/>
            <a:ext cx="3496570" cy="4747249"/>
          </a:xfrm>
          <a:prstGeom prst="rect">
            <a:avLst/>
          </a:prstGeom>
          <a:noFill/>
          <a:ln w="177800" cap="sq">
            <a:solidFill>
              <a:schemeClr val="tx1"/>
            </a:solidFill>
            <a:miter lim="800000"/>
          </a:ln>
          <a:effectLst>
            <a:outerShdw blurRad="50800" dist="38100" dir="2700000" algn="tl" rotWithShape="0">
              <a:prstClr val="black">
                <a:alpha val="4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631823" y="1799793"/>
            <a:ext cx="3657600" cy="3991408"/>
          </a:xfrm>
        </p:spPr>
        <p:txBody>
          <a:bodyPr>
            <a:normAutofit/>
          </a:bodyPr>
          <a:lstStyle>
            <a:lvl1pPr marL="0" indent="0" algn="l">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EE4FC34-4FFD-6F42-86DC-6D0CA441ECE8}" type="datetimeFigureOut">
              <a:rPr lang="en-US" smtClean="0"/>
              <a:pPr/>
              <a:t>12/1/10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A259D01-8B63-0C47-BF66-E3C351B823CF}"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632011" y="4329953"/>
            <a:ext cx="7907151" cy="927847"/>
          </a:xfrm>
        </p:spPr>
        <p:txBody>
          <a:bodyPr anchor="b" anchorCtr="0">
            <a:noAutofit/>
          </a:bodyPr>
          <a:lstStyle>
            <a:lvl1pPr algn="l">
              <a:defRPr sz="3600"/>
            </a:lvl1pPr>
          </a:lstStyle>
          <a:p>
            <a:r>
              <a:rPr lang="en-US" smtClean="0"/>
              <a:t>Click to edit Master title style</a:t>
            </a:r>
            <a:endParaRPr/>
          </a:p>
        </p:txBody>
      </p:sp>
      <p:sp>
        <p:nvSpPr>
          <p:cNvPr id="3" name="Date Placeholder 2"/>
          <p:cNvSpPr>
            <a:spLocks noGrp="1"/>
          </p:cNvSpPr>
          <p:nvPr>
            <p:ph type="dt" sz="half" idx="10"/>
          </p:nvPr>
        </p:nvSpPr>
        <p:spPr/>
        <p:txBody>
          <a:bodyPr/>
          <a:lstStyle/>
          <a:p>
            <a:fld id="{3EE4FC34-4FFD-6F42-86DC-6D0CA441ECE8}" type="datetimeFigureOut">
              <a:rPr lang="en-US" smtClean="0"/>
              <a:pPr/>
              <a:t>12/1/10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A259D01-8B63-0C47-BF66-E3C351B823CF}" type="slidenum">
              <a:rPr lang="en-US" smtClean="0"/>
              <a:pPr/>
              <a:t>‹#›</a:t>
            </a:fld>
            <a:endParaRPr lang="en-US" dirty="0"/>
          </a:p>
        </p:txBody>
      </p:sp>
      <p:sp>
        <p:nvSpPr>
          <p:cNvPr id="7" name="Text Placeholder 6"/>
          <p:cNvSpPr>
            <a:spLocks noGrp="1"/>
          </p:cNvSpPr>
          <p:nvPr>
            <p:ph type="body" sz="quarter" idx="13"/>
          </p:nvPr>
        </p:nvSpPr>
        <p:spPr>
          <a:xfrm>
            <a:off x="634196" y="5257800"/>
            <a:ext cx="7904950" cy="990600"/>
          </a:xfrm>
        </p:spPr>
        <p:txBody>
          <a:bodyPr>
            <a:normAutofit/>
          </a:bodyPr>
          <a:lstStyle>
            <a:lvl1pPr marL="0" indent="0">
              <a:buNone/>
              <a:defRPr sz="1800"/>
            </a:lvl1pPr>
            <a:lvl2pPr marL="0" indent="0">
              <a:buNone/>
              <a:defRPr sz="1800"/>
            </a:lvl2pPr>
            <a:lvl3pPr marL="0" indent="0">
              <a:buNone/>
              <a:defRPr sz="1800"/>
            </a:lvl3pPr>
            <a:lvl4pPr marL="0" indent="0">
              <a:buNone/>
              <a:defRPr sz="1800"/>
            </a:lvl4pPr>
            <a:lvl5pPr marL="0"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8" name="Picture Placeholder 2"/>
          <p:cNvSpPr>
            <a:spLocks noGrp="1"/>
          </p:cNvSpPr>
          <p:nvPr>
            <p:ph type="pic" idx="1"/>
          </p:nvPr>
        </p:nvSpPr>
        <p:spPr>
          <a:xfrm rot="319004">
            <a:off x="2075968" y="741009"/>
            <a:ext cx="4914362" cy="3240064"/>
          </a:xfrm>
          <a:prstGeom prst="rect">
            <a:avLst/>
          </a:prstGeom>
          <a:noFill/>
          <a:ln w="177800" cap="sq">
            <a:solidFill>
              <a:schemeClr val="tx1"/>
            </a:solidFill>
            <a:miter lim="800000"/>
          </a:ln>
          <a:effectLst>
            <a:outerShdw blurRad="50800" dist="38100" dir="2700000" algn="tl" rotWithShape="0">
              <a:prstClr val="black">
                <a:alpha val="4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Pictures with Caption">
    <p:spTree>
      <p:nvGrpSpPr>
        <p:cNvPr id="1" name=""/>
        <p:cNvGrpSpPr/>
        <p:nvPr/>
      </p:nvGrpSpPr>
      <p:grpSpPr>
        <a:xfrm>
          <a:off x="0" y="0"/>
          <a:ext cx="0" cy="0"/>
          <a:chOff x="0" y="0"/>
          <a:chExt cx="0" cy="0"/>
        </a:xfrm>
      </p:grpSpPr>
      <p:sp>
        <p:nvSpPr>
          <p:cNvPr id="9" name="Picture Placeholder 2"/>
          <p:cNvSpPr>
            <a:spLocks noGrp="1"/>
          </p:cNvSpPr>
          <p:nvPr>
            <p:ph type="pic" idx="14"/>
          </p:nvPr>
        </p:nvSpPr>
        <p:spPr>
          <a:xfrm rot="21346724">
            <a:off x="436037" y="494284"/>
            <a:ext cx="4663440" cy="3030003"/>
          </a:xfrm>
          <a:prstGeom prst="rect">
            <a:avLst/>
          </a:prstGeom>
          <a:noFill/>
          <a:ln w="177800" cap="sq">
            <a:solidFill>
              <a:schemeClr val="tx1"/>
            </a:solidFill>
            <a:miter lim="800000"/>
          </a:ln>
          <a:effectLst>
            <a:outerShdw blurRad="50800" dist="38100" dir="2700000" algn="tl" rotWithShape="0">
              <a:prstClr val="black">
                <a:alpha val="4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2" name="Title 1"/>
          <p:cNvSpPr>
            <a:spLocks noGrp="1"/>
          </p:cNvSpPr>
          <p:nvPr>
            <p:ph type="title"/>
          </p:nvPr>
        </p:nvSpPr>
        <p:spPr>
          <a:xfrm>
            <a:off x="632011" y="4329953"/>
            <a:ext cx="7907151" cy="927847"/>
          </a:xfrm>
        </p:spPr>
        <p:txBody>
          <a:bodyPr anchor="b" anchorCtr="0">
            <a:noAutofit/>
          </a:bodyPr>
          <a:lstStyle>
            <a:lvl1pPr algn="l">
              <a:defRPr sz="3600"/>
            </a:lvl1pPr>
          </a:lstStyle>
          <a:p>
            <a:r>
              <a:rPr lang="en-US" smtClean="0"/>
              <a:t>Click to edit Master title style</a:t>
            </a:r>
            <a:endParaRPr/>
          </a:p>
        </p:txBody>
      </p:sp>
      <p:sp>
        <p:nvSpPr>
          <p:cNvPr id="3" name="Date Placeholder 2"/>
          <p:cNvSpPr>
            <a:spLocks noGrp="1"/>
          </p:cNvSpPr>
          <p:nvPr>
            <p:ph type="dt" sz="half" idx="10"/>
          </p:nvPr>
        </p:nvSpPr>
        <p:spPr/>
        <p:txBody>
          <a:bodyPr/>
          <a:lstStyle/>
          <a:p>
            <a:fld id="{3EE4FC34-4FFD-6F42-86DC-6D0CA441ECE8}" type="datetimeFigureOut">
              <a:rPr lang="en-US" smtClean="0"/>
              <a:pPr/>
              <a:t>12/1/10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A259D01-8B63-0C47-BF66-E3C351B823CF}" type="slidenum">
              <a:rPr lang="en-US" smtClean="0"/>
              <a:pPr/>
              <a:t>‹#›</a:t>
            </a:fld>
            <a:endParaRPr lang="en-US" dirty="0"/>
          </a:p>
        </p:txBody>
      </p:sp>
      <p:sp>
        <p:nvSpPr>
          <p:cNvPr id="7" name="Text Placeholder 6"/>
          <p:cNvSpPr>
            <a:spLocks noGrp="1"/>
          </p:cNvSpPr>
          <p:nvPr>
            <p:ph type="body" sz="quarter" idx="13"/>
          </p:nvPr>
        </p:nvSpPr>
        <p:spPr>
          <a:xfrm>
            <a:off x="634196" y="5257800"/>
            <a:ext cx="7904950" cy="990600"/>
          </a:xfrm>
        </p:spPr>
        <p:txBody>
          <a:bodyPr>
            <a:normAutofit/>
          </a:bodyPr>
          <a:lstStyle>
            <a:lvl1pPr marL="0" indent="0">
              <a:buNone/>
              <a:defRPr sz="1800"/>
            </a:lvl1pPr>
            <a:lvl2pPr marL="0" indent="0">
              <a:buNone/>
              <a:defRPr sz="1800"/>
            </a:lvl2pPr>
            <a:lvl3pPr marL="0" indent="0">
              <a:buNone/>
              <a:defRPr sz="1800"/>
            </a:lvl3pPr>
            <a:lvl4pPr marL="0" indent="0">
              <a:buNone/>
              <a:defRPr sz="1800"/>
            </a:lvl4pPr>
            <a:lvl5pPr marL="0"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8" name="Picture Placeholder 2"/>
          <p:cNvSpPr>
            <a:spLocks noGrp="1"/>
          </p:cNvSpPr>
          <p:nvPr>
            <p:ph type="pic" idx="1"/>
          </p:nvPr>
        </p:nvSpPr>
        <p:spPr>
          <a:xfrm rot="152337">
            <a:off x="4118577" y="735553"/>
            <a:ext cx="4663440" cy="3030003"/>
          </a:xfrm>
          <a:prstGeom prst="rect">
            <a:avLst/>
          </a:prstGeom>
          <a:noFill/>
          <a:ln w="177800" cap="sq">
            <a:solidFill>
              <a:schemeClr val="tx1"/>
            </a:solidFill>
            <a:miter lim="800000"/>
          </a:ln>
          <a:effectLst>
            <a:outerShdw blurRad="50800" dist="38100" dir="2700000" algn="tl" rotWithShape="0">
              <a:prstClr val="black">
                <a:alpha val="4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normAutofit/>
          </a:bodyPr>
          <a:lstStyle>
            <a:lvl1pPr>
              <a:spcBef>
                <a:spcPts val="2000"/>
              </a:spcBef>
              <a:defRPr/>
            </a:lvl1pPr>
            <a:lvl2pPr>
              <a:spcBef>
                <a:spcPts val="600"/>
              </a:spcBef>
              <a:defRPr/>
            </a:lvl2pPr>
            <a:lvl3pPr>
              <a:spcBef>
                <a:spcPts val="600"/>
              </a:spcBef>
              <a:defRPr/>
            </a:lvl3pPr>
            <a:lvl4pPr>
              <a:spcBef>
                <a:spcPts val="600"/>
              </a:spcBef>
              <a:defRPr/>
            </a:lvl4pPr>
            <a:lvl5pPr>
              <a:spcBef>
                <a:spcPts val="600"/>
              </a:spcBef>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3EE4FC34-4FFD-6F42-86DC-6D0CA441ECE8}" type="datetimeFigureOut">
              <a:rPr lang="en-US" smtClean="0"/>
              <a:pPr/>
              <a:t>12/1/10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A259D01-8B63-0C47-BF66-E3C351B823CF}" type="slidenum">
              <a:rPr lang="en-US" smtClean="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72400" y="685801"/>
            <a:ext cx="757518" cy="5440680"/>
          </a:xfrm>
        </p:spPr>
        <p:txBody>
          <a:bodyPr vert="eaVert">
            <a:noAutofit/>
          </a:bodyPr>
          <a:lstStyle/>
          <a:p>
            <a:r>
              <a:rPr lang="en-US" smtClean="0"/>
              <a:t>Click to edit Master title style</a:t>
            </a:r>
            <a:endParaRPr/>
          </a:p>
        </p:txBody>
      </p:sp>
      <p:sp>
        <p:nvSpPr>
          <p:cNvPr id="3" name="Vertical Text Placeholder 2"/>
          <p:cNvSpPr>
            <a:spLocks noGrp="1"/>
          </p:cNvSpPr>
          <p:nvPr>
            <p:ph type="body" orient="vert" idx="1"/>
          </p:nvPr>
        </p:nvSpPr>
        <p:spPr>
          <a:xfrm>
            <a:off x="631825" y="685801"/>
            <a:ext cx="6561137" cy="5440680"/>
          </a:xfrm>
        </p:spPr>
        <p:txBody>
          <a:bodyPr vert="eaVe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3EE4FC34-4FFD-6F42-86DC-6D0CA441ECE8}" type="datetimeFigureOut">
              <a:rPr lang="en-US" smtClean="0"/>
              <a:pPr/>
              <a:t>12/1/10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A259D01-8B63-0C47-BF66-E3C351B823CF}"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normAutofit/>
          </a:bodyPr>
          <a:lstStyle>
            <a:lvl1pPr>
              <a:spcBef>
                <a:spcPts val="2200"/>
              </a:spcBef>
              <a:defRPr/>
            </a:lvl1pPr>
            <a:lvl2pPr>
              <a:spcBef>
                <a:spcPts val="600"/>
              </a:spcBef>
              <a:defRPr/>
            </a:lvl2pPr>
            <a:lvl3pPr>
              <a:spcBef>
                <a:spcPts val="600"/>
              </a:spcBef>
              <a:defRPr/>
            </a:lvl3pPr>
            <a:lvl4pPr>
              <a:spcBef>
                <a:spcPts val="600"/>
              </a:spcBef>
              <a:defRPr/>
            </a:lvl4pPr>
            <a:lvl5pPr>
              <a:spcBef>
                <a:spcPts val="600"/>
              </a:spcBef>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3EE4FC34-4FFD-6F42-86DC-6D0CA441ECE8}" type="datetimeFigureOut">
              <a:rPr lang="en-US" smtClean="0"/>
              <a:pPr/>
              <a:t>12/1/10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A259D01-8B63-0C47-BF66-E3C351B823CF}"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02151" y="4822206"/>
            <a:ext cx="8511989" cy="1446975"/>
          </a:xfrm>
        </p:spPr>
        <p:txBody>
          <a:bodyPr lIns="0" tIns="0" rIns="0" bIns="0" anchor="t">
            <a:noAutofit/>
          </a:bodyPr>
          <a:lstStyle>
            <a:lvl1pPr algn="l">
              <a:lnSpc>
                <a:spcPts val="13800"/>
              </a:lnSpc>
              <a:defRPr sz="13500" b="1" cap="none" spc="-250" baseline="0">
                <a:solidFill>
                  <a:schemeClr val="tx2"/>
                </a:solidFill>
              </a:defRPr>
            </a:lvl1pPr>
          </a:lstStyle>
          <a:p>
            <a:r>
              <a:rPr lang="en-US" smtClean="0"/>
              <a:t>Click to edit Master title style</a:t>
            </a:r>
            <a:endParaRPr/>
          </a:p>
        </p:txBody>
      </p:sp>
      <p:sp>
        <p:nvSpPr>
          <p:cNvPr id="3" name="Text Placeholder 2"/>
          <p:cNvSpPr>
            <a:spLocks noGrp="1"/>
          </p:cNvSpPr>
          <p:nvPr>
            <p:ph type="body" idx="1"/>
          </p:nvPr>
        </p:nvSpPr>
        <p:spPr>
          <a:xfrm>
            <a:off x="384874" y="3525980"/>
            <a:ext cx="8355714" cy="1270752"/>
          </a:xfrm>
        </p:spPr>
        <p:txBody>
          <a:bodyPr lIns="0" tIns="0" rIns="0" bIns="0" anchor="b">
            <a:normAutofit/>
          </a:bodyPr>
          <a:lstStyle>
            <a:lvl1pPr marL="0" indent="0" algn="l">
              <a:buNone/>
              <a:defRPr sz="42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Section with Picture">
    <p:spTree>
      <p:nvGrpSpPr>
        <p:cNvPr id="1" name=""/>
        <p:cNvGrpSpPr/>
        <p:nvPr/>
      </p:nvGrpSpPr>
      <p:grpSpPr>
        <a:xfrm>
          <a:off x="0" y="0"/>
          <a:ext cx="0" cy="0"/>
          <a:chOff x="0" y="0"/>
          <a:chExt cx="0" cy="0"/>
        </a:xfrm>
      </p:grpSpPr>
      <p:sp>
        <p:nvSpPr>
          <p:cNvPr id="2" name="Title 1"/>
          <p:cNvSpPr>
            <a:spLocks noGrp="1"/>
          </p:cNvSpPr>
          <p:nvPr>
            <p:ph type="title"/>
          </p:nvPr>
        </p:nvSpPr>
        <p:spPr>
          <a:xfrm>
            <a:off x="302151" y="4822206"/>
            <a:ext cx="8511989" cy="1446975"/>
          </a:xfrm>
        </p:spPr>
        <p:txBody>
          <a:bodyPr lIns="0" tIns="0" rIns="0" bIns="0" anchor="t">
            <a:noAutofit/>
          </a:bodyPr>
          <a:lstStyle>
            <a:lvl1pPr algn="l">
              <a:lnSpc>
                <a:spcPts val="13800"/>
              </a:lnSpc>
              <a:defRPr sz="13500" b="1" cap="none" spc="-250" baseline="0">
                <a:solidFill>
                  <a:schemeClr val="tx2"/>
                </a:solidFill>
              </a:defRPr>
            </a:lvl1pPr>
          </a:lstStyle>
          <a:p>
            <a:r>
              <a:rPr lang="en-US" smtClean="0"/>
              <a:t>Click to edit Master title style</a:t>
            </a:r>
            <a:endParaRPr/>
          </a:p>
        </p:txBody>
      </p:sp>
      <p:sp>
        <p:nvSpPr>
          <p:cNvPr id="3" name="Text Placeholder 2"/>
          <p:cNvSpPr>
            <a:spLocks noGrp="1"/>
          </p:cNvSpPr>
          <p:nvPr>
            <p:ph type="body" idx="1"/>
          </p:nvPr>
        </p:nvSpPr>
        <p:spPr>
          <a:xfrm>
            <a:off x="384874" y="3525980"/>
            <a:ext cx="4428426" cy="1270752"/>
          </a:xfrm>
        </p:spPr>
        <p:txBody>
          <a:bodyPr lIns="0" tIns="0" rIns="0" bIns="0" anchor="b">
            <a:normAutofit/>
          </a:bodyPr>
          <a:lstStyle>
            <a:lvl1pPr marL="0" indent="0" algn="l">
              <a:buNone/>
              <a:defRPr sz="42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Picture Placeholder 2"/>
          <p:cNvSpPr>
            <a:spLocks noGrp="1"/>
          </p:cNvSpPr>
          <p:nvPr>
            <p:ph type="pic" idx="13"/>
          </p:nvPr>
        </p:nvSpPr>
        <p:spPr>
          <a:xfrm rot="21263043">
            <a:off x="5231118" y="261015"/>
            <a:ext cx="3433660" cy="4204035"/>
          </a:xfrm>
          <a:prstGeom prst="rect">
            <a:avLst/>
          </a:prstGeom>
          <a:noFill/>
          <a:ln w="177800" cap="sq">
            <a:solidFill>
              <a:schemeClr val="tx1"/>
            </a:solidFill>
            <a:miter lim="800000"/>
          </a:ln>
          <a:effectLst>
            <a:outerShdw blurRad="50800" dist="38100" dir="2700000" algn="tl" rotWithShape="0">
              <a:prstClr val="black">
                <a:alpha val="4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mtClean="0"/>
              <a:t>Click to edit Master title style</a:t>
            </a:r>
            <a:endParaRPr/>
          </a:p>
        </p:txBody>
      </p:sp>
      <p:sp>
        <p:nvSpPr>
          <p:cNvPr id="3" name="Content Placeholder 2"/>
          <p:cNvSpPr>
            <a:spLocks noGrp="1"/>
          </p:cNvSpPr>
          <p:nvPr>
            <p:ph sz="half" idx="1"/>
          </p:nvPr>
        </p:nvSpPr>
        <p:spPr>
          <a:xfrm>
            <a:off x="632012" y="2057400"/>
            <a:ext cx="3863788" cy="4068763"/>
          </a:xfrm>
        </p:spPr>
        <p:txBody>
          <a:bodyPr>
            <a:normAutofit/>
          </a:bodyPr>
          <a:lstStyle>
            <a:lvl1pPr>
              <a:spcBef>
                <a:spcPts val="2000"/>
              </a:spcBef>
              <a:defRPr sz="2000"/>
            </a:lvl1pPr>
            <a:lvl2pPr>
              <a:spcBef>
                <a:spcPts val="600"/>
              </a:spcBef>
              <a:defRPr sz="1800"/>
            </a:lvl2pPr>
            <a:lvl3pPr>
              <a:spcBef>
                <a:spcPts val="600"/>
              </a:spcBef>
              <a:defRPr sz="1800"/>
            </a:lvl3pPr>
            <a:lvl4pPr>
              <a:spcBef>
                <a:spcPts val="600"/>
              </a:spcBef>
              <a:defRPr sz="1800"/>
            </a:lvl4pPr>
            <a:lvl5pPr>
              <a:spcBef>
                <a:spcPts val="600"/>
              </a:spcBef>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661646" y="2057400"/>
            <a:ext cx="3867912" cy="4068763"/>
          </a:xfrm>
        </p:spPr>
        <p:txBody>
          <a:bodyPr>
            <a:normAutofit/>
          </a:bodyPr>
          <a:lstStyle>
            <a:lvl1pPr>
              <a:spcBef>
                <a:spcPts val="2000"/>
              </a:spcBef>
              <a:defRPr sz="2000"/>
            </a:lvl1pPr>
            <a:lvl2pPr>
              <a:spcBef>
                <a:spcPts val="600"/>
              </a:spcBef>
              <a:defRPr sz="1800"/>
            </a:lvl2pPr>
            <a:lvl3pPr>
              <a:spcBef>
                <a:spcPts val="600"/>
              </a:spcBef>
              <a:defRPr sz="1800"/>
            </a:lvl3pPr>
            <a:lvl4pPr>
              <a:spcBef>
                <a:spcPts val="600"/>
              </a:spcBef>
              <a:defRPr sz="1800"/>
            </a:lvl4pPr>
            <a:lvl5pPr>
              <a:spcBef>
                <a:spcPts val="600"/>
              </a:spcBef>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3EE4FC34-4FFD-6F42-86DC-6D0CA441ECE8}" type="datetimeFigureOut">
              <a:rPr lang="en-US" smtClean="0"/>
              <a:pPr/>
              <a:t>12/1/10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A259D01-8B63-0C47-BF66-E3C351B823CF}"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12775" y="582706"/>
            <a:ext cx="7918450" cy="788894"/>
          </a:xfrm>
        </p:spPr>
        <p:txBody>
          <a:bodyPr>
            <a:noAutofit/>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635545" y="1546412"/>
            <a:ext cx="3867912" cy="464950"/>
          </a:xfrm>
        </p:spPr>
        <p:txBody>
          <a:bodyPr anchor="b">
            <a:noAutofit/>
          </a:bodyPr>
          <a:lstStyle>
            <a:lvl1pPr marL="0" indent="0" algn="ctr">
              <a:buNone/>
              <a:defRPr sz="26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936" y="2147887"/>
            <a:ext cx="3867912" cy="3951288"/>
          </a:xfrm>
        </p:spPr>
        <p:txBody>
          <a:bodyPr>
            <a:normAutofit/>
          </a:bodyPr>
          <a:lstStyle>
            <a:lvl1pPr>
              <a:spcBef>
                <a:spcPts val="2000"/>
              </a:spcBef>
              <a:defRPr sz="2000"/>
            </a:lvl1pPr>
            <a:lvl2pPr>
              <a:spcBef>
                <a:spcPts val="600"/>
              </a:spcBef>
              <a:defRPr sz="1800"/>
            </a:lvl2pPr>
            <a:lvl3pPr>
              <a:spcBef>
                <a:spcPts val="600"/>
              </a:spcBef>
              <a:defRPr sz="1800"/>
            </a:lvl3pPr>
            <a:lvl4pPr>
              <a:spcBef>
                <a:spcPts val="600"/>
              </a:spcBef>
              <a:defRPr sz="1800"/>
            </a:lvl4pPr>
            <a:lvl5pPr>
              <a:spcBef>
                <a:spcPts val="600"/>
              </a:spcBef>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663313" y="1545018"/>
            <a:ext cx="3867912" cy="466344"/>
          </a:xfrm>
        </p:spPr>
        <p:txBody>
          <a:bodyPr anchor="b">
            <a:noAutofit/>
          </a:bodyPr>
          <a:lstStyle>
            <a:lvl1pPr marL="0" indent="0" algn="ctr">
              <a:buNone/>
              <a:defRPr sz="26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313" y="2147887"/>
            <a:ext cx="3867912" cy="3951288"/>
          </a:xfrm>
        </p:spPr>
        <p:txBody>
          <a:bodyPr>
            <a:normAutofit/>
          </a:bodyPr>
          <a:lstStyle>
            <a:lvl1pPr>
              <a:spcBef>
                <a:spcPts val="2000"/>
              </a:spcBef>
              <a:defRPr sz="2000"/>
            </a:lvl1pPr>
            <a:lvl2pPr>
              <a:spcBef>
                <a:spcPts val="600"/>
              </a:spcBef>
              <a:defRPr sz="1800"/>
            </a:lvl2pPr>
            <a:lvl3pPr>
              <a:spcBef>
                <a:spcPts val="600"/>
              </a:spcBef>
              <a:defRPr sz="1800"/>
            </a:lvl3pPr>
            <a:lvl4pPr>
              <a:spcBef>
                <a:spcPts val="600"/>
              </a:spcBef>
              <a:defRPr sz="1800"/>
            </a:lvl4pPr>
            <a:lvl5pPr>
              <a:spcBef>
                <a:spcPts val="600"/>
              </a:spcBef>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3EE4FC34-4FFD-6F42-86DC-6D0CA441ECE8}" type="datetimeFigureOut">
              <a:rPr lang="en-US" smtClean="0"/>
              <a:pPr/>
              <a:t>12/1/10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A259D01-8B63-0C47-BF66-E3C351B823CF}" type="slidenum">
              <a:rPr lang="en-US" smtClean="0"/>
              <a:pPr/>
              <a:t>‹#›</a:t>
            </a:fld>
            <a:endParaRPr lang="en-US" dirty="0"/>
          </a:p>
        </p:txBody>
      </p:sp>
      <p:sp>
        <p:nvSpPr>
          <p:cNvPr id="12" name="Rectangle 11"/>
          <p:cNvSpPr/>
          <p:nvPr/>
        </p:nvSpPr>
        <p:spPr>
          <a:xfrm flipH="1">
            <a:off x="4574241" y="1694516"/>
            <a:ext cx="18288" cy="4389120"/>
          </a:xfrm>
          <a:prstGeom prst="rect">
            <a:avLst/>
          </a:prstGeom>
          <a:gradFill flip="none" rotWithShape="1">
            <a:gsLst>
              <a:gs pos="0">
                <a:schemeClr val="tx2">
                  <a:lumMod val="75000"/>
                </a:schemeClr>
              </a:gs>
              <a:gs pos="100000">
                <a:schemeClr val="tx2"/>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flipH="1">
            <a:off x="4574241" y="1694516"/>
            <a:ext cx="18288" cy="4389120"/>
          </a:xfrm>
          <a:prstGeom prst="rect">
            <a:avLst/>
          </a:prstGeom>
          <a:gradFill flip="none" rotWithShape="1">
            <a:gsLst>
              <a:gs pos="0">
                <a:schemeClr val="tx2">
                  <a:lumMod val="75000"/>
                </a:schemeClr>
              </a:gs>
              <a:gs pos="100000">
                <a:schemeClr val="tx2"/>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Rectangle 12"/>
          <p:cNvSpPr/>
          <p:nvPr/>
        </p:nvSpPr>
        <p:spPr>
          <a:xfrm flipH="1">
            <a:off x="4574241" y="1694516"/>
            <a:ext cx="18288" cy="4389120"/>
          </a:xfrm>
          <a:prstGeom prst="rect">
            <a:avLst/>
          </a:prstGeom>
          <a:gradFill flip="none" rotWithShape="1">
            <a:gsLst>
              <a:gs pos="0">
                <a:schemeClr val="tx2">
                  <a:lumMod val="75000"/>
                </a:schemeClr>
              </a:gs>
              <a:gs pos="100000">
                <a:schemeClr val="tx2"/>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Rectangle 13"/>
          <p:cNvSpPr/>
          <p:nvPr/>
        </p:nvSpPr>
        <p:spPr>
          <a:xfrm flipH="1">
            <a:off x="4574241" y="1694516"/>
            <a:ext cx="18288" cy="4389120"/>
          </a:xfrm>
          <a:prstGeom prst="rect">
            <a:avLst/>
          </a:prstGeom>
          <a:gradFill flip="none" rotWithShape="1">
            <a:gsLst>
              <a:gs pos="0">
                <a:schemeClr val="tx2">
                  <a:lumMod val="75000"/>
                </a:schemeClr>
              </a:gs>
              <a:gs pos="100000">
                <a:schemeClr val="tx2"/>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3EE4FC34-4FFD-6F42-86DC-6D0CA441ECE8}" type="datetimeFigureOut">
              <a:rPr lang="en-US" smtClean="0"/>
              <a:pPr/>
              <a:t>12/1/10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A259D01-8B63-0C47-BF66-E3C351B823CF}"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E4FC34-4FFD-6F42-86DC-6D0CA441ECE8}" type="datetimeFigureOut">
              <a:rPr lang="en-US" smtClean="0"/>
              <a:pPr/>
              <a:t>12/1/10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A259D01-8B63-0C47-BF66-E3C351B823CF}"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1825" y="1720103"/>
            <a:ext cx="3657600" cy="1162050"/>
          </a:xfrm>
        </p:spPr>
        <p:txBody>
          <a:bodyPr anchor="b">
            <a:noAutofit/>
          </a:bodyPr>
          <a:lstStyle>
            <a:lvl1pPr algn="ctr">
              <a:defRPr sz="3600" b="0"/>
            </a:lvl1pPr>
          </a:lstStyle>
          <a:p>
            <a:r>
              <a:rPr lang="en-US" smtClean="0"/>
              <a:t>Click to edit Master title style</a:t>
            </a:r>
            <a:endParaRPr/>
          </a:p>
        </p:txBody>
      </p:sp>
      <p:sp>
        <p:nvSpPr>
          <p:cNvPr id="3" name="Content Placeholder 2"/>
          <p:cNvSpPr>
            <a:spLocks noGrp="1"/>
          </p:cNvSpPr>
          <p:nvPr>
            <p:ph idx="1"/>
          </p:nvPr>
        </p:nvSpPr>
        <p:spPr>
          <a:xfrm>
            <a:off x="4692650" y="658906"/>
            <a:ext cx="3819338" cy="5467258"/>
          </a:xfrm>
        </p:spPr>
        <p:txBody>
          <a:bodyPr>
            <a:normAutofit/>
          </a:bodyPr>
          <a:lstStyle>
            <a:lvl1pPr>
              <a:spcBef>
                <a:spcPts val="2000"/>
              </a:spcBef>
              <a:defRPr sz="2000"/>
            </a:lvl1pPr>
            <a:lvl2pPr>
              <a:spcBef>
                <a:spcPts val="600"/>
              </a:spcBef>
              <a:defRPr sz="1800"/>
            </a:lvl2pPr>
            <a:lvl3pPr>
              <a:spcBef>
                <a:spcPts val="600"/>
              </a:spcBef>
              <a:defRPr sz="1800"/>
            </a:lvl3pPr>
            <a:lvl4pPr>
              <a:spcBef>
                <a:spcPts val="600"/>
              </a:spcBef>
              <a:defRPr sz="1800"/>
            </a:lvl4pPr>
            <a:lvl5pPr>
              <a:spcBef>
                <a:spcPts val="600"/>
              </a:spcBef>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631825" y="2877671"/>
            <a:ext cx="3657600" cy="2339788"/>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EE4FC34-4FFD-6F42-86DC-6D0CA441ECE8}" type="datetimeFigureOut">
              <a:rPr lang="en-US" smtClean="0"/>
              <a:pPr/>
              <a:t>12/1/10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A259D01-8B63-0C47-BF66-E3C351B823CF}"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12775" y="582706"/>
            <a:ext cx="7918450" cy="788894"/>
          </a:xfrm>
          <a:prstGeom prst="rect">
            <a:avLst/>
          </a:prstGeom>
        </p:spPr>
        <p:txBody>
          <a:bodyPr vert="horz" lIns="91440" tIns="45720" rIns="91440" bIns="45720" rtlCol="0" anchor="t" anchorCtr="0">
            <a:normAutofit/>
          </a:bodyPr>
          <a:lstStyle/>
          <a:p>
            <a:r>
              <a:rPr lang="en-US" smtClean="0"/>
              <a:t>Click to edit Master title style</a:t>
            </a:r>
            <a:endParaRPr/>
          </a:p>
        </p:txBody>
      </p:sp>
      <p:sp>
        <p:nvSpPr>
          <p:cNvPr id="3" name="Text Placeholder 2"/>
          <p:cNvSpPr>
            <a:spLocks noGrp="1"/>
          </p:cNvSpPr>
          <p:nvPr>
            <p:ph type="body" idx="1"/>
          </p:nvPr>
        </p:nvSpPr>
        <p:spPr>
          <a:xfrm>
            <a:off x="988358" y="2044700"/>
            <a:ext cx="7167284" cy="40814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457200" y="6275294"/>
            <a:ext cx="1600200" cy="365125"/>
          </a:xfrm>
          <a:prstGeom prst="rect">
            <a:avLst/>
          </a:prstGeom>
        </p:spPr>
        <p:txBody>
          <a:bodyPr vert="horz" lIns="91440" tIns="45720" rIns="91440" bIns="45720" rtlCol="0" anchor="ctr"/>
          <a:lstStyle>
            <a:lvl1pPr algn="l">
              <a:defRPr sz="1100">
                <a:solidFill>
                  <a:schemeClr val="tx2"/>
                </a:solidFill>
              </a:defRPr>
            </a:lvl1pPr>
          </a:lstStyle>
          <a:p>
            <a:fld id="{3EE4FC34-4FFD-6F42-86DC-6D0CA441ECE8}" type="datetimeFigureOut">
              <a:rPr lang="en-US" smtClean="0"/>
              <a:pPr/>
              <a:t>12/1/10</a:t>
            </a:fld>
            <a:endParaRPr lang="en-US" dirty="0"/>
          </a:p>
        </p:txBody>
      </p:sp>
      <p:sp>
        <p:nvSpPr>
          <p:cNvPr id="5" name="Footer Placeholder 4"/>
          <p:cNvSpPr>
            <a:spLocks noGrp="1"/>
          </p:cNvSpPr>
          <p:nvPr>
            <p:ph type="ftr" sz="quarter" idx="3"/>
          </p:nvPr>
        </p:nvSpPr>
        <p:spPr>
          <a:xfrm>
            <a:off x="2205318" y="6275294"/>
            <a:ext cx="5643282" cy="365125"/>
          </a:xfrm>
          <a:prstGeom prst="rect">
            <a:avLst/>
          </a:prstGeom>
        </p:spPr>
        <p:txBody>
          <a:bodyPr vert="horz" lIns="91440" tIns="45720" rIns="91440" bIns="45720" rtlCol="0" anchor="ctr"/>
          <a:lstStyle>
            <a:lvl1pPr algn="l">
              <a:defRPr sz="1100">
                <a:solidFill>
                  <a:schemeClr val="tx2"/>
                </a:solidFill>
              </a:defRPr>
            </a:lvl1pPr>
          </a:lstStyle>
          <a:p>
            <a:endParaRPr lang="en-US" dirty="0"/>
          </a:p>
        </p:txBody>
      </p:sp>
      <p:sp>
        <p:nvSpPr>
          <p:cNvPr id="6" name="Slide Number Placeholder 5"/>
          <p:cNvSpPr>
            <a:spLocks noGrp="1"/>
          </p:cNvSpPr>
          <p:nvPr>
            <p:ph type="sldNum" sz="quarter" idx="4"/>
          </p:nvPr>
        </p:nvSpPr>
        <p:spPr>
          <a:xfrm>
            <a:off x="8077200" y="6275294"/>
            <a:ext cx="609600" cy="365125"/>
          </a:xfrm>
          <a:prstGeom prst="rect">
            <a:avLst/>
          </a:prstGeom>
        </p:spPr>
        <p:txBody>
          <a:bodyPr vert="horz" lIns="91440" tIns="45720" rIns="91440" bIns="45720" rtlCol="0" anchor="ctr"/>
          <a:lstStyle>
            <a:lvl1pPr algn="r">
              <a:defRPr sz="1400">
                <a:solidFill>
                  <a:schemeClr val="tx2"/>
                </a:solidFill>
              </a:defRPr>
            </a:lvl1pPr>
          </a:lstStyle>
          <a:p>
            <a:fld id="{4A259D01-8B63-0C47-BF66-E3C351B823CF}"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893" r:id="rId1"/>
    <p:sldLayoutId id="2147483894" r:id="rId2"/>
    <p:sldLayoutId id="2147483895" r:id="rId3"/>
    <p:sldLayoutId id="2147483896" r:id="rId4"/>
    <p:sldLayoutId id="2147483897" r:id="rId5"/>
    <p:sldLayoutId id="2147483898" r:id="rId6"/>
    <p:sldLayoutId id="2147483899" r:id="rId7"/>
    <p:sldLayoutId id="2147483900" r:id="rId8"/>
    <p:sldLayoutId id="2147483901" r:id="rId9"/>
    <p:sldLayoutId id="2147483902" r:id="rId10"/>
    <p:sldLayoutId id="2147483903" r:id="rId11"/>
    <p:sldLayoutId id="2147483904" r:id="rId12"/>
    <p:sldLayoutId id="2147483905" r:id="rId13"/>
    <p:sldLayoutId id="2147483906" r:id="rId14"/>
  </p:sldLayoutIdLst>
  <p:txStyles>
    <p:titleStyle>
      <a:lvl1pPr algn="ctr" defTabSz="914400" rtl="0" eaLnBrk="1" latinLnBrk="0" hangingPunct="1">
        <a:spcBef>
          <a:spcPct val="0"/>
        </a:spcBef>
        <a:buNone/>
        <a:defRPr sz="4200" kern="1200">
          <a:solidFill>
            <a:schemeClr val="accent1"/>
          </a:solidFill>
          <a:latin typeface="+mj-lt"/>
          <a:ea typeface="+mj-ea"/>
          <a:cs typeface="+mj-cs"/>
        </a:defRPr>
      </a:lvl1pPr>
    </p:titleStyle>
    <p:bodyStyle>
      <a:lvl1pPr marL="342900" indent="-342900" algn="l" defTabSz="914400" rtl="0" eaLnBrk="1" latinLnBrk="0" hangingPunct="1">
        <a:spcBef>
          <a:spcPct val="20000"/>
        </a:spcBef>
        <a:buClr>
          <a:schemeClr val="bg2"/>
        </a:buClr>
        <a:buSzPct val="90000"/>
        <a:buFont typeface="Wingdings 2" pitchFamily="18" charset="2"/>
        <a:buChar char="Ü"/>
        <a:defRPr sz="2200" kern="1200">
          <a:solidFill>
            <a:schemeClr val="tx1"/>
          </a:solidFill>
          <a:latin typeface="+mn-lt"/>
          <a:ea typeface="+mn-ea"/>
          <a:cs typeface="+mn-cs"/>
        </a:defRPr>
      </a:lvl1pPr>
      <a:lvl2pPr marL="685800" indent="-336550" algn="l" defTabSz="914400" rtl="0" eaLnBrk="1" latinLnBrk="0" hangingPunct="1">
        <a:spcBef>
          <a:spcPct val="20000"/>
        </a:spcBef>
        <a:buClr>
          <a:schemeClr val="bg2">
            <a:lumMod val="60000"/>
            <a:lumOff val="40000"/>
          </a:schemeClr>
        </a:buClr>
        <a:buSzPct val="90000"/>
        <a:buFont typeface="Wingdings 2" pitchFamily="18" charset="2"/>
        <a:buChar char="Ü"/>
        <a:defRPr sz="2000" kern="1200">
          <a:solidFill>
            <a:schemeClr val="tx1"/>
          </a:solidFill>
          <a:latin typeface="+mn-lt"/>
          <a:ea typeface="+mn-ea"/>
          <a:cs typeface="+mn-cs"/>
        </a:defRPr>
      </a:lvl2pPr>
      <a:lvl3pPr marL="1035050" indent="-349250" algn="l" defTabSz="914400" rtl="0" eaLnBrk="1" latinLnBrk="0" hangingPunct="1">
        <a:spcBef>
          <a:spcPct val="20000"/>
        </a:spcBef>
        <a:buClr>
          <a:schemeClr val="bg2"/>
        </a:buClr>
        <a:buSzPct val="90000"/>
        <a:buFont typeface="Wingdings 2" pitchFamily="18" charset="2"/>
        <a:buChar char="Ü"/>
        <a:defRPr sz="1800" kern="1200">
          <a:solidFill>
            <a:schemeClr val="tx1"/>
          </a:solidFill>
          <a:latin typeface="+mn-lt"/>
          <a:ea typeface="+mn-ea"/>
          <a:cs typeface="+mn-cs"/>
        </a:defRPr>
      </a:lvl3pPr>
      <a:lvl4pPr marL="1371600" indent="-336550" algn="l" defTabSz="914400" rtl="0" eaLnBrk="1" latinLnBrk="0" hangingPunct="1">
        <a:spcBef>
          <a:spcPct val="20000"/>
        </a:spcBef>
        <a:buClr>
          <a:schemeClr val="bg2">
            <a:lumMod val="60000"/>
            <a:lumOff val="40000"/>
          </a:schemeClr>
        </a:buClr>
        <a:buSzPct val="90000"/>
        <a:buFont typeface="Wingdings 2" pitchFamily="18" charset="2"/>
        <a:buChar char="Ü"/>
        <a:defRPr sz="1800" kern="1200">
          <a:solidFill>
            <a:schemeClr val="tx1"/>
          </a:solidFill>
          <a:latin typeface="+mn-lt"/>
          <a:ea typeface="+mn-ea"/>
          <a:cs typeface="+mn-cs"/>
        </a:defRPr>
      </a:lvl4pPr>
      <a:lvl5pPr marL="1720850" indent="-349250" algn="l" defTabSz="914400" rtl="0" eaLnBrk="1" latinLnBrk="0" hangingPunct="1">
        <a:spcBef>
          <a:spcPct val="20000"/>
        </a:spcBef>
        <a:buClr>
          <a:schemeClr val="bg2"/>
        </a:buClr>
        <a:buSzPct val="90000"/>
        <a:buFont typeface="Wingdings 2" pitchFamily="18" charset="2"/>
        <a:buChar char="Ü"/>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104459"/>
            <a:ext cx="7772400" cy="1470025"/>
          </a:xfrm>
        </p:spPr>
        <p:txBody>
          <a:bodyPr/>
          <a:lstStyle/>
          <a:p>
            <a:r>
              <a:rPr lang="en-US" b="1" dirty="0" smtClean="0">
                <a:ln w="17780" cmpd="sng">
                  <a:noFill/>
                  <a:prstDash val="solid"/>
                  <a:miter lim="800000"/>
                </a:ln>
                <a:solidFill>
                  <a:srgbClr val="FF631D"/>
                </a:solidFill>
                <a:effectLst>
                  <a:outerShdw blurRad="55000" dist="50800" dir="5400000" algn="tl">
                    <a:srgbClr val="000000">
                      <a:alpha val="33000"/>
                    </a:srgbClr>
                  </a:outerShdw>
                </a:effectLst>
              </a:rPr>
              <a:t>Going Bovine</a:t>
            </a:r>
            <a:endParaRPr lang="en-US" b="1" dirty="0">
              <a:ln w="17780" cmpd="sng">
                <a:noFill/>
                <a:prstDash val="solid"/>
                <a:miter lim="800000"/>
              </a:ln>
              <a:solidFill>
                <a:srgbClr val="FF631D"/>
              </a:solidFill>
              <a:effectLst>
                <a:outerShdw blurRad="55000" dist="50800" dir="5400000" algn="tl">
                  <a:srgbClr val="000000">
                    <a:alpha val="33000"/>
                  </a:srgbClr>
                </a:outerShdw>
              </a:effectLst>
            </a:endParaRPr>
          </a:p>
        </p:txBody>
      </p:sp>
      <p:sp>
        <p:nvSpPr>
          <p:cNvPr id="3" name="Subtitle 2"/>
          <p:cNvSpPr>
            <a:spLocks noGrp="1"/>
          </p:cNvSpPr>
          <p:nvPr>
            <p:ph type="subTitle" idx="1"/>
          </p:nvPr>
        </p:nvSpPr>
        <p:spPr>
          <a:xfrm>
            <a:off x="1371600" y="4270446"/>
            <a:ext cx="7770812" cy="931683"/>
          </a:xfrm>
        </p:spPr>
        <p:txBody>
          <a:bodyPr>
            <a:normAutofit/>
          </a:bodyPr>
          <a:lstStyle/>
          <a:p>
            <a:r>
              <a:rPr lang="en-US" dirty="0" smtClean="0">
                <a:solidFill>
                  <a:srgbClr val="FFFF00"/>
                </a:solidFill>
              </a:rPr>
              <a:t>By: </a:t>
            </a:r>
            <a:r>
              <a:rPr lang="en-US" dirty="0" err="1" smtClean="0">
                <a:solidFill>
                  <a:srgbClr val="FFFF00"/>
                </a:solidFill>
              </a:rPr>
              <a:t>Libba</a:t>
            </a:r>
            <a:r>
              <a:rPr lang="en-US" dirty="0" smtClean="0">
                <a:solidFill>
                  <a:srgbClr val="FFFF00"/>
                </a:solidFill>
              </a:rPr>
              <a:t> Bray</a:t>
            </a:r>
            <a:endParaRPr lang="en-US" dirty="0">
              <a:solidFill>
                <a:srgbClr val="FFFF00"/>
              </a:solidFill>
            </a:endParaRPr>
          </a:p>
        </p:txBody>
      </p:sp>
      <p:sp>
        <p:nvSpPr>
          <p:cNvPr id="8" name="TextBox 7"/>
          <p:cNvSpPr txBox="1"/>
          <p:nvPr/>
        </p:nvSpPr>
        <p:spPr>
          <a:xfrm>
            <a:off x="1371599" y="4069544"/>
            <a:ext cx="5483943" cy="415498"/>
          </a:xfrm>
          <a:prstGeom prst="rect">
            <a:avLst/>
          </a:prstGeom>
          <a:noFill/>
        </p:spPr>
        <p:txBody>
          <a:bodyPr wrap="square" rtlCol="0">
            <a:spAutoFit/>
          </a:bodyPr>
          <a:lstStyle/>
          <a:p>
            <a:r>
              <a:rPr lang="en-US" sz="2100" dirty="0" smtClean="0">
                <a:solidFill>
                  <a:srgbClr val="26EB18"/>
                </a:solidFill>
              </a:rPr>
              <a:t>Genre: Fiction/Young Readers 14 &amp; UP</a:t>
            </a:r>
            <a:endParaRPr lang="en-US" sz="2100" dirty="0">
              <a:solidFill>
                <a:srgbClr val="26EB18"/>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631D"/>
                </a:solidFill>
                <a:latin typeface="Chalkduster"/>
              </a:rPr>
              <a:t>Recommendations</a:t>
            </a:r>
            <a:endParaRPr lang="en-US" dirty="0">
              <a:solidFill>
                <a:srgbClr val="FF631D"/>
              </a:solidFill>
              <a:latin typeface="Chalkduster"/>
            </a:endParaRPr>
          </a:p>
        </p:txBody>
      </p:sp>
      <p:sp>
        <p:nvSpPr>
          <p:cNvPr id="3" name="Content Placeholder 2"/>
          <p:cNvSpPr>
            <a:spLocks noGrp="1"/>
          </p:cNvSpPr>
          <p:nvPr>
            <p:ph idx="1"/>
          </p:nvPr>
        </p:nvSpPr>
        <p:spPr/>
        <p:txBody>
          <a:bodyPr/>
          <a:lstStyle/>
          <a:p>
            <a:pPr>
              <a:buNone/>
            </a:pPr>
            <a:r>
              <a:rPr lang="en-US" dirty="0" smtClean="0"/>
              <a:t>	I would recommend this book to people who really like to read and like mystery books.</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6600"/>
                </a:solidFill>
                <a:latin typeface="Chalkduster"/>
              </a:rPr>
              <a:t>Resources</a:t>
            </a:r>
            <a:endParaRPr lang="en-US" dirty="0">
              <a:solidFill>
                <a:srgbClr val="FF6600"/>
              </a:solidFill>
              <a:latin typeface="Chalkduster"/>
            </a:endParaRPr>
          </a:p>
        </p:txBody>
      </p:sp>
      <p:sp>
        <p:nvSpPr>
          <p:cNvPr id="3" name="Content Placeholder 2"/>
          <p:cNvSpPr>
            <a:spLocks noGrp="1"/>
          </p:cNvSpPr>
          <p:nvPr>
            <p:ph idx="1"/>
          </p:nvPr>
        </p:nvSpPr>
        <p:spPr/>
        <p:txBody>
          <a:bodyPr/>
          <a:lstStyle/>
          <a:p>
            <a:pPr>
              <a:buClr>
                <a:srgbClr val="26EB18"/>
              </a:buClr>
            </a:pPr>
            <a:r>
              <a:rPr lang="en-US" dirty="0" smtClean="0"/>
              <a:t>bookdame.blogspot.com</a:t>
            </a:r>
          </a:p>
          <a:p>
            <a:pPr>
              <a:buClr>
                <a:srgbClr val="26EB18"/>
              </a:buClr>
            </a:pPr>
            <a:r>
              <a:rPr lang="en-US" dirty="0" smtClean="0"/>
              <a:t>barnesandnoble.com</a:t>
            </a:r>
          </a:p>
          <a:p>
            <a:pPr>
              <a:buClr>
                <a:srgbClr val="26EB18"/>
              </a:buClr>
            </a:pPr>
            <a:r>
              <a:rPr lang="en-US" dirty="0" err="1" smtClean="0"/>
              <a:t>goodreads.com</a:t>
            </a:r>
            <a:endParaRPr lang="en-US" dirty="0" smtClean="0"/>
          </a:p>
          <a:p>
            <a:pPr>
              <a:buClr>
                <a:srgbClr val="26EB18"/>
              </a:buClr>
            </a:pPr>
            <a:r>
              <a:rPr lang="en-US" b="1" dirty="0" smtClean="0"/>
              <a:t>libbabray.com</a:t>
            </a:r>
            <a:endParaRPr lang="en-US" dirty="0" smtClean="0"/>
          </a:p>
          <a:p>
            <a:pPr>
              <a:buClr>
                <a:srgbClr val="26EB18"/>
              </a:buClr>
            </a:pPr>
            <a:r>
              <a:rPr lang="en-US" dirty="0" err="1" smtClean="0">
                <a:latin typeface="ArialMT"/>
              </a:rPr>
              <a:t>teenreads.com</a:t>
            </a:r>
            <a:endParaRPr lang="en-US"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631D"/>
                </a:solidFill>
                <a:latin typeface="Chalkduster"/>
              </a:rPr>
              <a:t>Summary</a:t>
            </a:r>
            <a:endParaRPr lang="en-US" dirty="0">
              <a:solidFill>
                <a:srgbClr val="FF631D"/>
              </a:solidFill>
              <a:latin typeface="Chalkduster"/>
            </a:endParaRPr>
          </a:p>
        </p:txBody>
      </p:sp>
      <p:sp>
        <p:nvSpPr>
          <p:cNvPr id="3" name="Content Placeholder 2"/>
          <p:cNvSpPr>
            <a:spLocks noGrp="1"/>
          </p:cNvSpPr>
          <p:nvPr>
            <p:ph idx="1"/>
          </p:nvPr>
        </p:nvSpPr>
        <p:spPr/>
        <p:txBody>
          <a:bodyPr>
            <a:normAutofit/>
          </a:bodyPr>
          <a:lstStyle/>
          <a:p>
            <a:pPr>
              <a:buNone/>
            </a:pPr>
            <a:r>
              <a:rPr lang="en-US" dirty="0" smtClean="0"/>
              <a:t>	Cameron is a 16 year old pothead who just wants to get through school and life in generally with the lest amount of work but is constantly being shown by his twin sister Jenna who's a cheerleader and dating the football star. He’s just been told he is sick and going to die. He goes on the mother of all road trips in search of a cure. With the help of Gonzo a death obsessed video gaming dwarf and a yard gnome. </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631D"/>
                </a:solidFill>
                <a:latin typeface="Chalkduster"/>
              </a:rPr>
              <a:t>Point of View</a:t>
            </a:r>
            <a:endParaRPr lang="en-US" dirty="0">
              <a:solidFill>
                <a:srgbClr val="FF631D"/>
              </a:solidFill>
              <a:latin typeface="Chalkduster"/>
            </a:endParaRPr>
          </a:p>
        </p:txBody>
      </p:sp>
      <p:sp>
        <p:nvSpPr>
          <p:cNvPr id="3" name="Content Placeholder 2"/>
          <p:cNvSpPr>
            <a:spLocks noGrp="1"/>
          </p:cNvSpPr>
          <p:nvPr>
            <p:ph idx="1"/>
          </p:nvPr>
        </p:nvSpPr>
        <p:spPr/>
        <p:txBody>
          <a:bodyPr/>
          <a:lstStyle/>
          <a:p>
            <a:pPr>
              <a:buClr>
                <a:srgbClr val="26EB18"/>
              </a:buClr>
            </a:pPr>
            <a:r>
              <a:rPr lang="en-US" dirty="0" smtClean="0"/>
              <a:t>First Person – From Cameron’s point of view.</a:t>
            </a:r>
          </a:p>
          <a:p>
            <a:pPr>
              <a:buClr>
                <a:srgbClr val="26EB18"/>
              </a:buClr>
            </a:pPr>
            <a:r>
              <a:rPr lang="en-US" dirty="0" smtClean="0"/>
              <a:t>My Point of View – It was a really good book. It makes you wonder what Cameron's going to do to find a cure. </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582705"/>
            <a:ext cx="8097134" cy="1619945"/>
          </a:xfrm>
        </p:spPr>
        <p:txBody>
          <a:bodyPr>
            <a:normAutofit/>
          </a:bodyPr>
          <a:lstStyle/>
          <a:p>
            <a:r>
              <a:rPr lang="en-US" dirty="0" smtClean="0">
                <a:solidFill>
                  <a:srgbClr val="FF6600"/>
                </a:solidFill>
                <a:latin typeface="Chalkduster"/>
              </a:rPr>
              <a:t>Cameron (Cam)</a:t>
            </a:r>
            <a:endParaRPr lang="en-US" dirty="0">
              <a:solidFill>
                <a:srgbClr val="FF6600"/>
              </a:solidFill>
              <a:latin typeface="Chalkduster"/>
            </a:endParaRPr>
          </a:p>
        </p:txBody>
      </p:sp>
      <p:sp>
        <p:nvSpPr>
          <p:cNvPr id="3" name="Content Placeholder 2"/>
          <p:cNvSpPr>
            <a:spLocks noGrp="1"/>
          </p:cNvSpPr>
          <p:nvPr>
            <p:ph idx="1"/>
          </p:nvPr>
        </p:nvSpPr>
        <p:spPr/>
        <p:txBody>
          <a:bodyPr/>
          <a:lstStyle/>
          <a:p>
            <a:pPr>
              <a:buClr>
                <a:srgbClr val="26EB18"/>
              </a:buClr>
            </a:pPr>
            <a:r>
              <a:rPr lang="en-US" dirty="0" smtClean="0"/>
              <a:t>Indirect Characterization</a:t>
            </a:r>
          </a:p>
          <a:p>
            <a:pPr lvl="1">
              <a:buClr>
                <a:srgbClr val="26EB18"/>
              </a:buClr>
            </a:pPr>
            <a:r>
              <a:rPr lang="en-US" sz="2200" dirty="0" smtClean="0"/>
              <a:t>The author tells you how he smokes and that he’s and outsider in school.</a:t>
            </a:r>
          </a:p>
          <a:p>
            <a:pPr lvl="1"/>
            <a:endParaRPr lang="en-US" dirty="0" smtClean="0"/>
          </a:p>
          <a:p>
            <a:pPr lvl="1"/>
            <a:endParaRPr lang="en-US" dirty="0" smtClean="0"/>
          </a:p>
          <a:p>
            <a:endParaRPr lang="en-US"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631D"/>
                </a:solidFill>
                <a:latin typeface="Chalkduster"/>
              </a:rPr>
              <a:t>Jenna</a:t>
            </a:r>
            <a:endParaRPr lang="en-US" dirty="0">
              <a:solidFill>
                <a:srgbClr val="FF631D"/>
              </a:solidFill>
              <a:latin typeface="Chalkduster"/>
            </a:endParaRPr>
          </a:p>
        </p:txBody>
      </p:sp>
      <p:sp>
        <p:nvSpPr>
          <p:cNvPr id="3" name="Content Placeholder 2"/>
          <p:cNvSpPr>
            <a:spLocks noGrp="1"/>
          </p:cNvSpPr>
          <p:nvPr>
            <p:ph idx="1"/>
          </p:nvPr>
        </p:nvSpPr>
        <p:spPr/>
        <p:txBody>
          <a:bodyPr/>
          <a:lstStyle/>
          <a:p>
            <a:pPr>
              <a:buClr>
                <a:srgbClr val="26EB18"/>
              </a:buClr>
              <a:buFont typeface="Wingdings" charset="2"/>
              <a:buChar char=""/>
            </a:pPr>
            <a:r>
              <a:rPr lang="en-US" dirty="0" smtClean="0"/>
              <a:t>Direct-</a:t>
            </a:r>
          </a:p>
          <a:p>
            <a:pPr lvl="1">
              <a:buClr>
                <a:srgbClr val="26EB18"/>
              </a:buClr>
              <a:buFont typeface="Wingdings" charset="2"/>
              <a:buChar char=""/>
            </a:pPr>
            <a:r>
              <a:rPr lang="en-US" dirty="0" smtClean="0"/>
              <a:t>She tells you about her relationship with Cameron and what she’s like.</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631D"/>
                </a:solidFill>
                <a:latin typeface="Chalkduster"/>
              </a:rPr>
              <a:t>Mom &amp; Dad</a:t>
            </a:r>
            <a:endParaRPr lang="en-US" dirty="0">
              <a:solidFill>
                <a:srgbClr val="FF631D"/>
              </a:solidFill>
              <a:latin typeface="Chalkduster"/>
            </a:endParaRPr>
          </a:p>
        </p:txBody>
      </p:sp>
      <p:sp>
        <p:nvSpPr>
          <p:cNvPr id="3" name="Content Placeholder 2"/>
          <p:cNvSpPr>
            <a:spLocks noGrp="1"/>
          </p:cNvSpPr>
          <p:nvPr>
            <p:ph idx="1"/>
          </p:nvPr>
        </p:nvSpPr>
        <p:spPr/>
        <p:txBody>
          <a:bodyPr/>
          <a:lstStyle/>
          <a:p>
            <a:pPr>
              <a:buClr>
                <a:srgbClr val="26EB18"/>
              </a:buClr>
            </a:pPr>
            <a:r>
              <a:rPr lang="en-US" dirty="0" smtClean="0"/>
              <a:t>Indirect-</a:t>
            </a:r>
          </a:p>
          <a:p>
            <a:pPr lvl="1">
              <a:buClr>
                <a:srgbClr val="26EB18"/>
              </a:buClr>
            </a:pPr>
            <a:r>
              <a:rPr lang="en-US" dirty="0" smtClean="0"/>
              <a:t>She doesn’t tell you everything about them but she talks about how they’re dealing with Cameron.</a:t>
            </a: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6600"/>
                </a:solidFill>
                <a:latin typeface="Chalkduster"/>
              </a:rPr>
              <a:t>Conflicts</a:t>
            </a:r>
            <a:endParaRPr lang="en-US" dirty="0">
              <a:solidFill>
                <a:srgbClr val="FF6600"/>
              </a:solidFill>
              <a:latin typeface="Chalkduster"/>
            </a:endParaRPr>
          </a:p>
        </p:txBody>
      </p:sp>
      <p:sp>
        <p:nvSpPr>
          <p:cNvPr id="4" name="Content Placeholder 3"/>
          <p:cNvSpPr>
            <a:spLocks noGrp="1"/>
          </p:cNvSpPr>
          <p:nvPr>
            <p:ph idx="1"/>
          </p:nvPr>
        </p:nvSpPr>
        <p:spPr/>
        <p:txBody>
          <a:bodyPr/>
          <a:lstStyle/>
          <a:p>
            <a:pPr>
              <a:buClr>
                <a:srgbClr val="26EB18"/>
              </a:buClr>
              <a:buFont typeface="Wingdings" charset="2"/>
              <a:buChar char=""/>
            </a:pPr>
            <a:r>
              <a:rPr lang="en-US" dirty="0" smtClean="0"/>
              <a:t>Cameron’s going to die.</a:t>
            </a:r>
          </a:p>
          <a:p>
            <a:pPr>
              <a:buClr>
                <a:srgbClr val="26EB18"/>
              </a:buClr>
              <a:buFont typeface="Wingdings" charset="2"/>
              <a:buChar char=""/>
            </a:pPr>
            <a:r>
              <a:rPr lang="en-US" dirty="0" smtClean="0"/>
              <a:t>He has to go on a really long road trip to find a cure.</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6600"/>
                </a:solidFill>
                <a:latin typeface="Chalkduster"/>
              </a:rPr>
              <a:t>Literary Devices</a:t>
            </a:r>
            <a:endParaRPr lang="en-US" dirty="0">
              <a:solidFill>
                <a:srgbClr val="FF6600"/>
              </a:solidFill>
              <a:latin typeface="Chalkduster"/>
            </a:endParaRPr>
          </a:p>
        </p:txBody>
      </p:sp>
      <p:sp>
        <p:nvSpPr>
          <p:cNvPr id="3" name="Content Placeholder 2"/>
          <p:cNvSpPr>
            <a:spLocks noGrp="1"/>
          </p:cNvSpPr>
          <p:nvPr>
            <p:ph idx="1"/>
          </p:nvPr>
        </p:nvSpPr>
        <p:spPr/>
        <p:txBody>
          <a:bodyPr/>
          <a:lstStyle/>
          <a:p>
            <a:pPr>
              <a:buClr>
                <a:srgbClr val="26EB18"/>
              </a:buClr>
            </a:pPr>
            <a:r>
              <a:rPr lang="en-US" dirty="0" smtClean="0"/>
              <a:t>Foreshadowing</a:t>
            </a:r>
          </a:p>
          <a:p>
            <a:pPr lvl="1">
              <a:buClr>
                <a:srgbClr val="26EB18"/>
              </a:buClr>
            </a:pPr>
            <a:r>
              <a:rPr lang="en-US" dirty="0" smtClean="0"/>
              <a:t>The Author hints that something is wrong with Cameron and that he’s really sick.</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631D"/>
                </a:solidFill>
                <a:latin typeface="Chalkduster"/>
              </a:rPr>
              <a:t>Like &amp; Dislikes</a:t>
            </a:r>
            <a:endParaRPr lang="en-US" dirty="0">
              <a:solidFill>
                <a:srgbClr val="FF631D"/>
              </a:solidFill>
              <a:latin typeface="Chalkduster"/>
            </a:endParaRPr>
          </a:p>
        </p:txBody>
      </p:sp>
      <p:sp>
        <p:nvSpPr>
          <p:cNvPr id="4" name="Content Placeholder 3"/>
          <p:cNvSpPr>
            <a:spLocks noGrp="1"/>
          </p:cNvSpPr>
          <p:nvPr>
            <p:ph idx="1"/>
          </p:nvPr>
        </p:nvSpPr>
        <p:spPr/>
        <p:txBody>
          <a:bodyPr/>
          <a:lstStyle/>
          <a:p>
            <a:pPr>
              <a:buClr>
                <a:srgbClr val="26EB18"/>
              </a:buClr>
            </a:pPr>
            <a:r>
              <a:rPr lang="en-US" dirty="0" smtClean="0"/>
              <a:t>Likes</a:t>
            </a:r>
          </a:p>
          <a:p>
            <a:pPr lvl="1">
              <a:buClr>
                <a:srgbClr val="26EB18"/>
              </a:buClr>
            </a:pPr>
            <a:r>
              <a:rPr lang="en-US" dirty="0" smtClean="0"/>
              <a:t>Cameron’s determination to find a cure</a:t>
            </a:r>
          </a:p>
          <a:p>
            <a:pPr lvl="1">
              <a:buClr>
                <a:srgbClr val="26EB18"/>
              </a:buClr>
            </a:pPr>
            <a:r>
              <a:rPr lang="en-US" dirty="0" smtClean="0"/>
              <a:t>Jenna stands up for Cameron when Chet messes with him</a:t>
            </a:r>
          </a:p>
          <a:p>
            <a:pPr>
              <a:buClr>
                <a:srgbClr val="26EB18"/>
              </a:buClr>
            </a:pPr>
            <a:r>
              <a:rPr lang="en-US" dirty="0" smtClean="0"/>
              <a:t>Dislikes</a:t>
            </a:r>
          </a:p>
          <a:p>
            <a:pPr lvl="1">
              <a:buClr>
                <a:srgbClr val="26EB18"/>
              </a:buClr>
            </a:pPr>
            <a:r>
              <a:rPr lang="en-US" dirty="0" smtClean="0"/>
              <a:t>It was a really long book. (: </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Twilight">
  <a:themeElements>
    <a:clrScheme name="Twilight">
      <a:dk1>
        <a:sysClr val="windowText" lastClr="000000"/>
      </a:dk1>
      <a:lt1>
        <a:sysClr val="window" lastClr="FFFFFF"/>
      </a:lt1>
      <a:dk2>
        <a:srgbClr val="54638C"/>
      </a:dk2>
      <a:lt2>
        <a:srgbClr val="8D9AB3"/>
      </a:lt2>
      <a:accent1>
        <a:srgbClr val="FFAF03"/>
      </a:accent1>
      <a:accent2>
        <a:srgbClr val="FDE689"/>
      </a:accent2>
      <a:accent3>
        <a:srgbClr val="9E82E7"/>
      </a:accent3>
      <a:accent4>
        <a:srgbClr val="9735BB"/>
      </a:accent4>
      <a:accent5>
        <a:srgbClr val="BF2B2B"/>
      </a:accent5>
      <a:accent6>
        <a:srgbClr val="ED7307"/>
      </a:accent6>
      <a:hlink>
        <a:srgbClr val="FFAF03"/>
      </a:hlink>
      <a:folHlink>
        <a:srgbClr val="FDE689"/>
      </a:folHlink>
    </a:clrScheme>
    <a:fontScheme name="Twilight">
      <a:majorFont>
        <a:latin typeface="Century Gothic"/>
        <a:ea typeface=""/>
        <a:cs typeface=""/>
        <a:font script="Jpan" typeface="ＭＳ Ｐゴシック"/>
      </a:majorFont>
      <a:minorFont>
        <a:latin typeface="Century Gothic"/>
        <a:ea typeface=""/>
        <a:cs typeface=""/>
        <a:font script="Jpan" typeface="ＭＳ Ｐゴシック"/>
      </a:minorFont>
    </a:fontScheme>
    <a:fmtScheme name="Twilight">
      <a:fillStyleLst>
        <a:solidFill>
          <a:schemeClr val="phClr"/>
        </a:solidFill>
        <a:gradFill rotWithShape="1">
          <a:gsLst>
            <a:gs pos="0">
              <a:schemeClr val="phClr">
                <a:tint val="100000"/>
                <a:shade val="60000"/>
                <a:satMod val="130000"/>
              </a:schemeClr>
            </a:gs>
            <a:gs pos="100000">
              <a:schemeClr val="phClr">
                <a:tint val="100000"/>
                <a:shade val="94000"/>
                <a:satMod val="135000"/>
              </a:schemeClr>
            </a:gs>
          </a:gsLst>
          <a:path path="circle">
            <a:fillToRect l="100000" t="100000" r="100000" b="100000"/>
          </a:path>
        </a:gradFill>
        <a:gradFill rotWithShape="1">
          <a:gsLst>
            <a:gs pos="0">
              <a:schemeClr val="phClr">
                <a:shade val="60000"/>
                <a:satMod val="130000"/>
              </a:schemeClr>
            </a:gs>
            <a:gs pos="100000">
              <a:schemeClr val="phClr">
                <a:shade val="94000"/>
                <a:satMod val="135000"/>
              </a:schemeClr>
            </a:gs>
          </a:gsLst>
          <a:lin ang="16200000" scaled="0"/>
        </a:gradFill>
      </a:fillStyleLst>
      <a:lnStyleLst>
        <a:ln w="19050" cap="flat" cmpd="sng" algn="ctr">
          <a:solidFill>
            <a:schemeClr val="phClr">
              <a:shade val="95000"/>
              <a:satMod val="105000"/>
            </a:schemeClr>
          </a:solidFill>
          <a:prstDash val="solid"/>
        </a:ln>
        <a:ln w="19050" cap="flat" cmpd="sng" algn="ctr">
          <a:solidFill>
            <a:schemeClr val="phClr"/>
          </a:solidFill>
          <a:prstDash val="solid"/>
        </a:ln>
        <a:ln w="47625" cap="flat" cmpd="sng" algn="ctr">
          <a:solidFill>
            <a:schemeClr val="phClr"/>
          </a:solidFill>
          <a:prstDash val="solid"/>
        </a:ln>
      </a:lnStyleLst>
      <a:effectStyleLst>
        <a:effectStyle>
          <a:effectLst/>
        </a:effectStyle>
        <a:effectStyle>
          <a:effectLst>
            <a:innerShdw blurRad="38100" dist="12700" dir="5400000">
              <a:srgbClr val="FFFFFF">
                <a:alpha val="75000"/>
              </a:srgbClr>
            </a:innerShdw>
            <a:outerShdw blurRad="88900" dist="50800" dir="5400000" sx="102000" sy="102000" algn="tr" rotWithShape="0">
              <a:srgbClr val="808080">
                <a:alpha val="50000"/>
              </a:srgbClr>
            </a:outerShdw>
          </a:effectLst>
        </a:effectStyle>
        <a:effectStyle>
          <a:effectLst>
            <a:outerShdw blurRad="317500" dist="762000" dir="5400000" sy="45000" rotWithShape="0">
              <a:srgbClr val="000000">
                <a:alpha val="35000"/>
              </a:srgbClr>
            </a:outerShdw>
          </a:effectLst>
          <a:scene3d>
            <a:camera prst="orthographicFront">
              <a:rot lat="0" lon="0" rev="0"/>
            </a:camera>
            <a:lightRig rig="balanced" dir="tl"/>
          </a:scene3d>
          <a:sp3d extrusionH="12700" prstMaterial="softEdge">
            <a:bevelT w="38100" h="12700"/>
          </a:sp3d>
        </a:effectStyle>
      </a:effectStyleLst>
      <a:bgFillStyleLst>
        <a:solidFill>
          <a:schemeClr val="phClr"/>
        </a:solidFill>
        <a:blipFill rotWithShape="1">
          <a:blip xmlns:r="http://schemas.openxmlformats.org/officeDocument/2006/relationships" r:embed="rId1">
            <a:duotone>
              <a:schemeClr val="phClr">
                <a:shade val="10000"/>
                <a:satMod val="200000"/>
              </a:schemeClr>
              <a:schemeClr val="phClr">
                <a:tint val="30000"/>
                <a:satMod val="300000"/>
              </a:schemeClr>
            </a:duotone>
          </a:blip>
          <a:stretch/>
        </a:blipFill>
        <a:blipFill rotWithShape="1">
          <a:blip xmlns:r="http://schemas.openxmlformats.org/officeDocument/2006/relationships" r:embed="rId2">
            <a:duotone>
              <a:schemeClr val="phClr">
                <a:shade val="20000"/>
                <a:satMod val="200000"/>
              </a:schemeClr>
              <a:schemeClr val="phClr">
                <a:tint val="50000"/>
                <a:satMod val="15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Twilight.thmx</Template>
  <TotalTime>183</TotalTime>
  <Words>294</Words>
  <Application>Microsoft Macintosh PowerPoint</Application>
  <PresentationFormat>On-screen Show (4:3)</PresentationFormat>
  <Paragraphs>38</Paragraphs>
  <Slides>11</Slides>
  <Notes>0</Notes>
  <HiddenSlides>0</HiddenSlides>
  <MMClips>0</MMClips>
  <ScaleCrop>false</ScaleCrop>
  <HeadingPairs>
    <vt:vector size="4" baseType="variant">
      <vt:variant>
        <vt:lpstr>Design Template</vt:lpstr>
      </vt:variant>
      <vt:variant>
        <vt:i4>1</vt:i4>
      </vt:variant>
      <vt:variant>
        <vt:lpstr>Slide Titles</vt:lpstr>
      </vt:variant>
      <vt:variant>
        <vt:i4>11</vt:i4>
      </vt:variant>
    </vt:vector>
  </HeadingPairs>
  <TitlesOfParts>
    <vt:vector size="12" baseType="lpstr">
      <vt:lpstr>Twilight</vt:lpstr>
      <vt:lpstr>Going Bovine</vt:lpstr>
      <vt:lpstr>Summary</vt:lpstr>
      <vt:lpstr>Point of View</vt:lpstr>
      <vt:lpstr>Cameron (Cam)</vt:lpstr>
      <vt:lpstr>Jenna</vt:lpstr>
      <vt:lpstr>Mom &amp; Dad</vt:lpstr>
      <vt:lpstr>Conflicts</vt:lpstr>
      <vt:lpstr>Literary Devices</vt:lpstr>
      <vt:lpstr>Like &amp; Dislikes</vt:lpstr>
      <vt:lpstr>Recommendations</vt:lpstr>
      <vt:lpstr>Resources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Going Bovine</dc:title>
  <dc:creator>Hannah Spurlock</dc:creator>
  <cp:lastModifiedBy>Hannah Spurlock</cp:lastModifiedBy>
  <cp:revision>5</cp:revision>
  <dcterms:created xsi:type="dcterms:W3CDTF">2010-12-02T00:57:39Z</dcterms:created>
  <dcterms:modified xsi:type="dcterms:W3CDTF">2010-12-02T00:58:14Z</dcterms:modified>
</cp:coreProperties>
</file>